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</p:sldIdLst>
  <p:sldSz cx="316801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" d="100"/>
          <a:sy n="10" d="100"/>
        </p:scale>
        <p:origin x="24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6011" y="7070108"/>
            <a:ext cx="26928128" cy="15040222"/>
          </a:xfrm>
        </p:spPr>
        <p:txBody>
          <a:bodyPr anchor="b"/>
          <a:lstStyle>
            <a:lvl1pPr algn="ctr">
              <a:defRPr sz="2078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19" y="22690338"/>
            <a:ext cx="23760113" cy="10430151"/>
          </a:xfrm>
        </p:spPr>
        <p:txBody>
          <a:bodyPr/>
          <a:lstStyle>
            <a:lvl1pPr marL="0" indent="0" algn="ctr">
              <a:buNone/>
              <a:defRPr sz="8315"/>
            </a:lvl1pPr>
            <a:lvl2pPr marL="1584015" indent="0" algn="ctr">
              <a:buNone/>
              <a:defRPr sz="6929"/>
            </a:lvl2pPr>
            <a:lvl3pPr marL="3168030" indent="0" algn="ctr">
              <a:buNone/>
              <a:defRPr sz="6236"/>
            </a:lvl3pPr>
            <a:lvl4pPr marL="4752045" indent="0" algn="ctr">
              <a:buNone/>
              <a:defRPr sz="5543"/>
            </a:lvl4pPr>
            <a:lvl5pPr marL="6336060" indent="0" algn="ctr">
              <a:buNone/>
              <a:defRPr sz="5543"/>
            </a:lvl5pPr>
            <a:lvl6pPr marL="7920076" indent="0" algn="ctr">
              <a:buNone/>
              <a:defRPr sz="5543"/>
            </a:lvl6pPr>
            <a:lvl7pPr marL="9504091" indent="0" algn="ctr">
              <a:buNone/>
              <a:defRPr sz="5543"/>
            </a:lvl7pPr>
            <a:lvl8pPr marL="11088106" indent="0" algn="ctr">
              <a:buNone/>
              <a:defRPr sz="5543"/>
            </a:lvl8pPr>
            <a:lvl9pPr marL="12672121" indent="0" algn="ctr">
              <a:buNone/>
              <a:defRPr sz="554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78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94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1512" y="10770172"/>
            <a:ext cx="27324129" cy="17970262"/>
          </a:xfrm>
        </p:spPr>
        <p:txBody>
          <a:bodyPr anchor="b"/>
          <a:lstStyle>
            <a:lvl1pPr>
              <a:defRPr sz="2078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1512" y="28910440"/>
            <a:ext cx="27324129" cy="9450136"/>
          </a:xfrm>
        </p:spPr>
        <p:txBody>
          <a:bodyPr/>
          <a:lstStyle>
            <a:lvl1pPr marL="0" indent="0">
              <a:buNone/>
              <a:defRPr sz="8315">
                <a:solidFill>
                  <a:schemeClr val="tx1"/>
                </a:solidFill>
              </a:defRPr>
            </a:lvl1pPr>
            <a:lvl2pPr marL="1584015" indent="0">
              <a:buNone/>
              <a:defRPr sz="6929">
                <a:solidFill>
                  <a:schemeClr val="tx1">
                    <a:tint val="75000"/>
                  </a:schemeClr>
                </a:solidFill>
              </a:defRPr>
            </a:lvl2pPr>
            <a:lvl3pPr marL="3168030" indent="0">
              <a:buNone/>
              <a:defRPr sz="6236">
                <a:solidFill>
                  <a:schemeClr val="tx1">
                    <a:tint val="75000"/>
                  </a:schemeClr>
                </a:solidFill>
              </a:defRPr>
            </a:lvl3pPr>
            <a:lvl4pPr marL="4752045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4pPr>
            <a:lvl5pPr marL="6336060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5pPr>
            <a:lvl6pPr marL="7920076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6pPr>
            <a:lvl7pPr marL="9504091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7pPr>
            <a:lvl8pPr marL="11088106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8pPr>
            <a:lvl9pPr marL="12672121" indent="0">
              <a:buNone/>
              <a:defRPr sz="5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44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8010" y="11500170"/>
            <a:ext cx="1346406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38076" y="11500170"/>
            <a:ext cx="1346406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024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137" y="2300044"/>
            <a:ext cx="27324129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2140" y="10590160"/>
            <a:ext cx="13402186" cy="5190073"/>
          </a:xfrm>
        </p:spPr>
        <p:txBody>
          <a:bodyPr anchor="b"/>
          <a:lstStyle>
            <a:lvl1pPr marL="0" indent="0">
              <a:buNone/>
              <a:defRPr sz="8315" b="1"/>
            </a:lvl1pPr>
            <a:lvl2pPr marL="1584015" indent="0">
              <a:buNone/>
              <a:defRPr sz="6929" b="1"/>
            </a:lvl2pPr>
            <a:lvl3pPr marL="3168030" indent="0">
              <a:buNone/>
              <a:defRPr sz="6236" b="1"/>
            </a:lvl3pPr>
            <a:lvl4pPr marL="4752045" indent="0">
              <a:buNone/>
              <a:defRPr sz="5543" b="1"/>
            </a:lvl4pPr>
            <a:lvl5pPr marL="6336060" indent="0">
              <a:buNone/>
              <a:defRPr sz="5543" b="1"/>
            </a:lvl5pPr>
            <a:lvl6pPr marL="7920076" indent="0">
              <a:buNone/>
              <a:defRPr sz="5543" b="1"/>
            </a:lvl6pPr>
            <a:lvl7pPr marL="9504091" indent="0">
              <a:buNone/>
              <a:defRPr sz="5543" b="1"/>
            </a:lvl7pPr>
            <a:lvl8pPr marL="11088106" indent="0">
              <a:buNone/>
              <a:defRPr sz="5543" b="1"/>
            </a:lvl8pPr>
            <a:lvl9pPr marL="12672121" indent="0">
              <a:buNone/>
              <a:defRPr sz="55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140" y="15780233"/>
            <a:ext cx="13402186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038078" y="10590160"/>
            <a:ext cx="13468190" cy="5190073"/>
          </a:xfrm>
        </p:spPr>
        <p:txBody>
          <a:bodyPr anchor="b"/>
          <a:lstStyle>
            <a:lvl1pPr marL="0" indent="0">
              <a:buNone/>
              <a:defRPr sz="8315" b="1"/>
            </a:lvl1pPr>
            <a:lvl2pPr marL="1584015" indent="0">
              <a:buNone/>
              <a:defRPr sz="6929" b="1"/>
            </a:lvl2pPr>
            <a:lvl3pPr marL="3168030" indent="0">
              <a:buNone/>
              <a:defRPr sz="6236" b="1"/>
            </a:lvl3pPr>
            <a:lvl4pPr marL="4752045" indent="0">
              <a:buNone/>
              <a:defRPr sz="5543" b="1"/>
            </a:lvl4pPr>
            <a:lvl5pPr marL="6336060" indent="0">
              <a:buNone/>
              <a:defRPr sz="5543" b="1"/>
            </a:lvl5pPr>
            <a:lvl6pPr marL="7920076" indent="0">
              <a:buNone/>
              <a:defRPr sz="5543" b="1"/>
            </a:lvl6pPr>
            <a:lvl7pPr marL="9504091" indent="0">
              <a:buNone/>
              <a:defRPr sz="5543" b="1"/>
            </a:lvl7pPr>
            <a:lvl8pPr marL="11088106" indent="0">
              <a:buNone/>
              <a:defRPr sz="5543" b="1"/>
            </a:lvl8pPr>
            <a:lvl9pPr marL="12672121" indent="0">
              <a:buNone/>
              <a:defRPr sz="55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38078" y="15780233"/>
            <a:ext cx="13468190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7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29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57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137" y="2880042"/>
            <a:ext cx="10217673" cy="10080149"/>
          </a:xfrm>
        </p:spPr>
        <p:txBody>
          <a:bodyPr anchor="b"/>
          <a:lstStyle>
            <a:lvl1pPr>
              <a:defRPr sz="11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68190" y="6220102"/>
            <a:ext cx="16038076" cy="30700453"/>
          </a:xfrm>
        </p:spPr>
        <p:txBody>
          <a:bodyPr/>
          <a:lstStyle>
            <a:lvl1pPr>
              <a:defRPr sz="11087"/>
            </a:lvl1pPr>
            <a:lvl2pPr>
              <a:defRPr sz="9701"/>
            </a:lvl2pPr>
            <a:lvl3pPr>
              <a:defRPr sz="8315"/>
            </a:lvl3pPr>
            <a:lvl4pPr>
              <a:defRPr sz="6929"/>
            </a:lvl4pPr>
            <a:lvl5pPr>
              <a:defRPr sz="6929"/>
            </a:lvl5pPr>
            <a:lvl6pPr>
              <a:defRPr sz="6929"/>
            </a:lvl6pPr>
            <a:lvl7pPr>
              <a:defRPr sz="6929"/>
            </a:lvl7pPr>
            <a:lvl8pPr>
              <a:defRPr sz="6929"/>
            </a:lvl8pPr>
            <a:lvl9pPr>
              <a:defRPr sz="692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137" y="12960191"/>
            <a:ext cx="10217673" cy="24010358"/>
          </a:xfrm>
        </p:spPr>
        <p:txBody>
          <a:bodyPr/>
          <a:lstStyle>
            <a:lvl1pPr marL="0" indent="0">
              <a:buNone/>
              <a:defRPr sz="5543"/>
            </a:lvl1pPr>
            <a:lvl2pPr marL="1584015" indent="0">
              <a:buNone/>
              <a:defRPr sz="4850"/>
            </a:lvl2pPr>
            <a:lvl3pPr marL="3168030" indent="0">
              <a:buNone/>
              <a:defRPr sz="4158"/>
            </a:lvl3pPr>
            <a:lvl4pPr marL="4752045" indent="0">
              <a:buNone/>
              <a:defRPr sz="3465"/>
            </a:lvl4pPr>
            <a:lvl5pPr marL="6336060" indent="0">
              <a:buNone/>
              <a:defRPr sz="3465"/>
            </a:lvl5pPr>
            <a:lvl6pPr marL="7920076" indent="0">
              <a:buNone/>
              <a:defRPr sz="3465"/>
            </a:lvl6pPr>
            <a:lvl7pPr marL="9504091" indent="0">
              <a:buNone/>
              <a:defRPr sz="3465"/>
            </a:lvl7pPr>
            <a:lvl8pPr marL="11088106" indent="0">
              <a:buNone/>
              <a:defRPr sz="3465"/>
            </a:lvl8pPr>
            <a:lvl9pPr marL="12672121" indent="0">
              <a:buNone/>
              <a:defRPr sz="346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26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137" y="2880042"/>
            <a:ext cx="10217673" cy="10080149"/>
          </a:xfrm>
        </p:spPr>
        <p:txBody>
          <a:bodyPr anchor="b"/>
          <a:lstStyle>
            <a:lvl1pPr>
              <a:defRPr sz="11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468190" y="6220102"/>
            <a:ext cx="16038076" cy="30700453"/>
          </a:xfrm>
        </p:spPr>
        <p:txBody>
          <a:bodyPr anchor="t"/>
          <a:lstStyle>
            <a:lvl1pPr marL="0" indent="0">
              <a:buNone/>
              <a:defRPr sz="11087"/>
            </a:lvl1pPr>
            <a:lvl2pPr marL="1584015" indent="0">
              <a:buNone/>
              <a:defRPr sz="9701"/>
            </a:lvl2pPr>
            <a:lvl3pPr marL="3168030" indent="0">
              <a:buNone/>
              <a:defRPr sz="8315"/>
            </a:lvl3pPr>
            <a:lvl4pPr marL="4752045" indent="0">
              <a:buNone/>
              <a:defRPr sz="6929"/>
            </a:lvl4pPr>
            <a:lvl5pPr marL="6336060" indent="0">
              <a:buNone/>
              <a:defRPr sz="6929"/>
            </a:lvl5pPr>
            <a:lvl6pPr marL="7920076" indent="0">
              <a:buNone/>
              <a:defRPr sz="6929"/>
            </a:lvl6pPr>
            <a:lvl7pPr marL="9504091" indent="0">
              <a:buNone/>
              <a:defRPr sz="6929"/>
            </a:lvl7pPr>
            <a:lvl8pPr marL="11088106" indent="0">
              <a:buNone/>
              <a:defRPr sz="6929"/>
            </a:lvl8pPr>
            <a:lvl9pPr marL="12672121" indent="0">
              <a:buNone/>
              <a:defRPr sz="692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137" y="12960191"/>
            <a:ext cx="10217673" cy="24010358"/>
          </a:xfrm>
        </p:spPr>
        <p:txBody>
          <a:bodyPr/>
          <a:lstStyle>
            <a:lvl1pPr marL="0" indent="0">
              <a:buNone/>
              <a:defRPr sz="5543"/>
            </a:lvl1pPr>
            <a:lvl2pPr marL="1584015" indent="0">
              <a:buNone/>
              <a:defRPr sz="4850"/>
            </a:lvl2pPr>
            <a:lvl3pPr marL="3168030" indent="0">
              <a:buNone/>
              <a:defRPr sz="4158"/>
            </a:lvl3pPr>
            <a:lvl4pPr marL="4752045" indent="0">
              <a:buNone/>
              <a:defRPr sz="3465"/>
            </a:lvl4pPr>
            <a:lvl5pPr marL="6336060" indent="0">
              <a:buNone/>
              <a:defRPr sz="3465"/>
            </a:lvl5pPr>
            <a:lvl6pPr marL="7920076" indent="0">
              <a:buNone/>
              <a:defRPr sz="3465"/>
            </a:lvl6pPr>
            <a:lvl7pPr marL="9504091" indent="0">
              <a:buNone/>
              <a:defRPr sz="3465"/>
            </a:lvl7pPr>
            <a:lvl8pPr marL="11088106" indent="0">
              <a:buNone/>
              <a:defRPr sz="3465"/>
            </a:lvl8pPr>
            <a:lvl9pPr marL="12672121" indent="0">
              <a:buNone/>
              <a:defRPr sz="346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25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25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671109" y="2300034"/>
            <a:ext cx="6831032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8012" y="2300034"/>
            <a:ext cx="20097095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59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8011" y="2300044"/>
            <a:ext cx="27324129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8011" y="11500170"/>
            <a:ext cx="27324129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78010" y="40040601"/>
            <a:ext cx="7128034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E5105-B15B-43C7-80AA-8C734A0FA5F2}" type="datetimeFigureOut">
              <a:rPr lang="pt-BR" smtClean="0"/>
              <a:t>21/09/2024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94050" y="40040601"/>
            <a:ext cx="10692051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374106" y="40040601"/>
            <a:ext cx="7128034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C1EEA-737F-4773-8657-13BCC5FF39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7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3168030" rtl="0" eaLnBrk="1" latinLnBrk="0" hangingPunct="1">
        <a:lnSpc>
          <a:spcPct val="90000"/>
        </a:lnSpc>
        <a:spcBef>
          <a:spcPct val="0"/>
        </a:spcBef>
        <a:buNone/>
        <a:defRPr sz="152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2008" indent="-792008" algn="l" defTabSz="3168030" rtl="0" eaLnBrk="1" latinLnBrk="0" hangingPunct="1">
        <a:lnSpc>
          <a:spcPct val="90000"/>
        </a:lnSpc>
        <a:spcBef>
          <a:spcPts val="3465"/>
        </a:spcBef>
        <a:buFont typeface="Arial" panose="020B0604020202020204" pitchFamily="34" charset="0"/>
        <a:buChar char="•"/>
        <a:defRPr sz="9701" kern="1200">
          <a:solidFill>
            <a:schemeClr val="tx1"/>
          </a:solidFill>
          <a:latin typeface="+mn-lt"/>
          <a:ea typeface="+mn-ea"/>
          <a:cs typeface="+mn-cs"/>
        </a:defRPr>
      </a:lvl1pPr>
      <a:lvl2pPr marL="2376023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8315" kern="1200">
          <a:solidFill>
            <a:schemeClr val="tx1"/>
          </a:solidFill>
          <a:latin typeface="+mn-lt"/>
          <a:ea typeface="+mn-ea"/>
          <a:cs typeface="+mn-cs"/>
        </a:defRPr>
      </a:lvl2pPr>
      <a:lvl3pPr marL="3960038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929" kern="1200">
          <a:solidFill>
            <a:schemeClr val="tx1"/>
          </a:solidFill>
          <a:latin typeface="+mn-lt"/>
          <a:ea typeface="+mn-ea"/>
          <a:cs typeface="+mn-cs"/>
        </a:defRPr>
      </a:lvl3pPr>
      <a:lvl4pPr marL="5544053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4pPr>
      <a:lvl5pPr marL="7128068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5pPr>
      <a:lvl6pPr marL="8712083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6pPr>
      <a:lvl7pPr marL="10296098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7pPr>
      <a:lvl8pPr marL="11880113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8pPr>
      <a:lvl9pPr marL="13464129" indent="-792008" algn="l" defTabSz="3168030" rtl="0" eaLnBrk="1" latinLnBrk="0" hangingPunct="1">
        <a:lnSpc>
          <a:spcPct val="90000"/>
        </a:lnSpc>
        <a:spcBef>
          <a:spcPts val="1732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1pPr>
      <a:lvl2pPr marL="1584015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2pPr>
      <a:lvl3pPr marL="3168030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752045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4pPr>
      <a:lvl5pPr marL="6336060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5pPr>
      <a:lvl6pPr marL="7920076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6pPr>
      <a:lvl7pPr marL="9504091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7pPr>
      <a:lvl8pPr marL="11088106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8pPr>
      <a:lvl9pPr marL="12672121" algn="l" defTabSz="3168030" rtl="0" eaLnBrk="1" latinLnBrk="0" hangingPunct="1">
        <a:defRPr sz="62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72935F1-0DA4-BEC5-18A8-6384E3A37FF9}"/>
              </a:ext>
            </a:extLst>
          </p:cNvPr>
          <p:cNvSpPr txBox="1"/>
          <p:nvPr/>
        </p:nvSpPr>
        <p:spPr>
          <a:xfrm>
            <a:off x="27089100" y="539740"/>
            <a:ext cx="3657600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UY" sz="7200" b="1" dirty="0"/>
              <a:t>Número de trabajo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6EC83A-5796-E374-5E44-D75C1A58B32F}"/>
              </a:ext>
            </a:extLst>
          </p:cNvPr>
          <p:cNvSpPr txBox="1"/>
          <p:nvPr/>
        </p:nvSpPr>
        <p:spPr>
          <a:xfrm>
            <a:off x="361950" y="730240"/>
            <a:ext cx="3657600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UY" sz="7200" b="1" dirty="0"/>
              <a:t>Inserte aquí sus logos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64A293-0BE2-E30F-A148-C9D4ABD02137}"/>
              </a:ext>
            </a:extLst>
          </p:cNvPr>
          <p:cNvSpPr txBox="1"/>
          <p:nvPr/>
        </p:nvSpPr>
        <p:spPr>
          <a:xfrm>
            <a:off x="2190750" y="10425380"/>
            <a:ext cx="26098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80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95D9DB-D1AB-94BF-6B03-DF0F2AEA3A1F}"/>
              </a:ext>
            </a:extLst>
          </p:cNvPr>
          <p:cNvSpPr txBox="1"/>
          <p:nvPr/>
        </p:nvSpPr>
        <p:spPr>
          <a:xfrm>
            <a:off x="2190750" y="12156273"/>
            <a:ext cx="2609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4800" dirty="0">
                <a:latin typeface="Arial" panose="020B0604020202020204" pitchFamily="34" charset="0"/>
                <a:cs typeface="Arial" panose="020B0604020202020204" pitchFamily="34" charset="0"/>
              </a:rPr>
              <a:t>Autores y filiación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4BEECC-E911-0E43-A6CB-9BB40E4FE995}"/>
              </a:ext>
            </a:extLst>
          </p:cNvPr>
          <p:cNvSpPr txBox="1"/>
          <p:nvPr/>
        </p:nvSpPr>
        <p:spPr>
          <a:xfrm>
            <a:off x="6829425" y="15267791"/>
            <a:ext cx="15830550" cy="16187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posters deben ser impresos y deben tener la dimensión de 90 cm x 120 cm.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 contener: 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número de trabajo asignado ubicado en el extremo superior derecho 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logotipo de la institución de los autores.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mismo título que el resumen presentado;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nombres y direcciones (departamento/e-mail) de los autores;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 introducción, objetivos, material y métodos, resultados y discusión; y conclusiones 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Información sobre la institución financiadora, si la hubiera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Texto del poster debe ser claro y las ideas centrales del trabajo deben ser fácilmente comprensibles.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texto del póster deberá ser legible desde una distancia mínima de 2 metros. Se aconseja utilizar un tipo de letra Arial de tamaño 40 o superior. </a:t>
            </a:r>
            <a:endParaRPr lang="es-UY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41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</TotalTime>
  <Words>144</Words>
  <Application>Microsoft Office PowerPoint</Application>
  <PresentationFormat>Personalizar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2013 - Tema de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Junior</dc:creator>
  <cp:lastModifiedBy>helen khoury</cp:lastModifiedBy>
  <cp:revision>4</cp:revision>
  <dcterms:created xsi:type="dcterms:W3CDTF">2021-08-27T13:21:48Z</dcterms:created>
  <dcterms:modified xsi:type="dcterms:W3CDTF">2024-09-21T21:20:10Z</dcterms:modified>
</cp:coreProperties>
</file>